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74" r:id="rId22"/>
    <p:sldId id="275" r:id="rId23"/>
    <p:sldId id="276" r:id="rId24"/>
    <p:sldId id="277" r:id="rId2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5" autoAdjust="0"/>
    <p:restoredTop sz="94622" autoAdjust="0"/>
  </p:normalViewPr>
  <p:slideViewPr>
    <p:cSldViewPr>
      <p:cViewPr varScale="1">
        <p:scale>
          <a:sx n="49" d="100"/>
          <a:sy n="49" d="100"/>
        </p:scale>
        <p:origin x="5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F1E194-0046-754E-42B3-D22561EAEC1B}"/>
              </a:ext>
            </a:extLst>
          </p:cNvPr>
          <p:cNvSpPr/>
          <p:nvPr/>
        </p:nvSpPr>
        <p:spPr>
          <a:xfrm>
            <a:off x="9499600" y="3962400"/>
            <a:ext cx="6477000" cy="464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4000" dirty="0"/>
          </a:p>
          <a:p>
            <a:pPr algn="just"/>
            <a:r>
              <a:rPr lang="en-US" sz="3200" dirty="0"/>
              <a:t>  A. Giáp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biên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Trung Quốc</a:t>
            </a:r>
            <a:endParaRPr lang="vi-VN" sz="3200" dirty="0"/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B.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giáp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Thành </a:t>
            </a:r>
            <a:r>
              <a:rPr lang="en-US" sz="3200" dirty="0" err="1"/>
              <a:t>phố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Chí Minh</a:t>
            </a:r>
            <a:endParaRPr lang="vi-VN" sz="3200" dirty="0"/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C.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nằm</a:t>
            </a:r>
            <a:r>
              <a:rPr lang="en-US" sz="3200" dirty="0"/>
              <a:t> ở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vi-VN" sz="3200" dirty="0"/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D.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giáp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endParaRPr lang="en-US" sz="3200" dirty="0"/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39615059-BE33-81CC-A7F3-4838E9EFB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0600" y="1295400"/>
            <a:ext cx="320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D1C4FC-45A7-2FBB-F5F3-55CF0B12B76D}"/>
              </a:ext>
            </a:extLst>
          </p:cNvPr>
          <p:cNvSpPr/>
          <p:nvPr/>
        </p:nvSpPr>
        <p:spPr>
          <a:xfrm>
            <a:off x="9956800" y="4343400"/>
            <a:ext cx="6019800" cy="3962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4000" dirty="0"/>
          </a:p>
          <a:p>
            <a:pPr algn="just"/>
            <a:r>
              <a:rPr lang="en-US" sz="4000" dirty="0"/>
              <a:t> A. Thành </a:t>
            </a:r>
            <a:r>
              <a:rPr lang="en-US" sz="4000" dirty="0" err="1"/>
              <a:t>phố</a:t>
            </a:r>
            <a:r>
              <a:rPr lang="en-US" sz="4000" dirty="0"/>
              <a:t> </a:t>
            </a:r>
            <a:r>
              <a:rPr lang="en-US" sz="4000" dirty="0" err="1"/>
              <a:t>Thủ</a:t>
            </a:r>
            <a:r>
              <a:rPr lang="en-US" sz="4000" dirty="0"/>
              <a:t> Đức</a:t>
            </a:r>
          </a:p>
          <a:p>
            <a:pPr algn="just"/>
            <a:r>
              <a:rPr lang="en-US" sz="4000" dirty="0"/>
              <a:t> B. Thành </a:t>
            </a:r>
            <a:r>
              <a:rPr lang="en-US" sz="4000" dirty="0" err="1"/>
              <a:t>phố</a:t>
            </a:r>
            <a:r>
              <a:rPr lang="en-US" sz="4000" dirty="0"/>
              <a:t> Đông Nam </a:t>
            </a:r>
            <a:r>
              <a:rPr lang="en-US" sz="4000" dirty="0" err="1"/>
              <a:t>Bộ</a:t>
            </a:r>
            <a:endParaRPr lang="en-US" sz="4000" dirty="0"/>
          </a:p>
          <a:p>
            <a:pPr algn="just"/>
            <a:r>
              <a:rPr lang="en-US" sz="4000" dirty="0"/>
              <a:t> C. Thành </a:t>
            </a:r>
            <a:r>
              <a:rPr lang="en-US" sz="4000" dirty="0" err="1"/>
              <a:t>phố</a:t>
            </a:r>
            <a:r>
              <a:rPr lang="en-US" sz="4000" dirty="0"/>
              <a:t> </a:t>
            </a:r>
            <a:r>
              <a:rPr lang="en-US" sz="4000" dirty="0" err="1"/>
              <a:t>Sài</a:t>
            </a:r>
            <a:r>
              <a:rPr lang="en-US" sz="4000" dirty="0"/>
              <a:t> </a:t>
            </a:r>
            <a:r>
              <a:rPr lang="en-US" sz="4000" dirty="0" err="1"/>
              <a:t>Gòn</a:t>
            </a:r>
            <a:endParaRPr lang="en-US" sz="4000" dirty="0"/>
          </a:p>
          <a:p>
            <a:pPr algn="just"/>
            <a:r>
              <a:rPr lang="en-US" sz="4000" dirty="0"/>
              <a:t></a:t>
            </a:r>
            <a:r>
              <a:rPr lang="vi-VN" sz="4000" dirty="0"/>
              <a:t> </a:t>
            </a:r>
            <a:r>
              <a:rPr lang="en-US" sz="4000" dirty="0"/>
              <a:t>D. Thành </a:t>
            </a:r>
            <a:r>
              <a:rPr lang="en-US" sz="4000" dirty="0" err="1"/>
              <a:t>phố</a:t>
            </a:r>
            <a:r>
              <a:rPr lang="en-US" sz="4000" dirty="0"/>
              <a:t> </a:t>
            </a:r>
            <a:r>
              <a:rPr lang="en-US" sz="4000" dirty="0" err="1"/>
              <a:t>Hồ</a:t>
            </a:r>
            <a:r>
              <a:rPr lang="en-US" sz="4000" dirty="0"/>
              <a:t> Chí Minh</a:t>
            </a:r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99B66DEE-947F-53A7-74FF-5F25512852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886" y="3886200"/>
            <a:ext cx="320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CA887F-98A7-EE8B-1365-D394E6D8E5AA}"/>
              </a:ext>
            </a:extLst>
          </p:cNvPr>
          <p:cNvSpPr/>
          <p:nvPr/>
        </p:nvSpPr>
        <p:spPr>
          <a:xfrm>
            <a:off x="9880600" y="3429000"/>
            <a:ext cx="6172200" cy="5486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8000" dirty="0"/>
          </a:p>
          <a:p>
            <a:pPr algn="just"/>
            <a:r>
              <a:rPr lang="en-US" sz="4400" dirty="0"/>
              <a:t>  A. 4.491.408 </a:t>
            </a:r>
            <a:r>
              <a:rPr lang="en-US" sz="4400" dirty="0" err="1"/>
              <a:t>người</a:t>
            </a:r>
            <a:endParaRPr lang="vi-VN" sz="4400" dirty="0"/>
          </a:p>
          <a:p>
            <a:pPr algn="just"/>
            <a:endParaRPr lang="en-US" sz="4400" dirty="0"/>
          </a:p>
          <a:p>
            <a:pPr algn="just"/>
            <a:r>
              <a:rPr lang="en-US" sz="4400" dirty="0"/>
              <a:t>  B. 14.002.598 </a:t>
            </a:r>
            <a:r>
              <a:rPr lang="en-US" sz="4400" dirty="0" err="1"/>
              <a:t>người</a:t>
            </a:r>
            <a:endParaRPr lang="vi-VN" sz="4400" dirty="0"/>
          </a:p>
          <a:p>
            <a:pPr algn="just"/>
            <a:endParaRPr lang="en-US" sz="4400" dirty="0"/>
          </a:p>
          <a:p>
            <a:pPr algn="just"/>
            <a:r>
              <a:rPr lang="en-US" sz="4400" dirty="0"/>
              <a:t>  C. 4.952.238 </a:t>
            </a:r>
            <a:r>
              <a:rPr lang="en-US" sz="4400" dirty="0" err="1"/>
              <a:t>người</a:t>
            </a:r>
            <a:endParaRPr lang="vi-VN" sz="4400" dirty="0"/>
          </a:p>
          <a:p>
            <a:pPr algn="just"/>
            <a:endParaRPr lang="en-US" sz="4400" dirty="0"/>
          </a:p>
          <a:p>
            <a:pPr algn="just"/>
            <a:r>
              <a:rPr lang="en-US" sz="4400" dirty="0"/>
              <a:t>  D. 4.664.124 </a:t>
            </a:r>
            <a:r>
              <a:rPr lang="en-US" sz="4400" dirty="0" err="1"/>
              <a:t>người</a:t>
            </a:r>
            <a:endParaRPr lang="en-US" sz="4400" dirty="0"/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98110F24-8BC5-DFBA-668D-988FDC147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0" y="4654685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133A29-C3BB-3CB8-C0F2-EAD44FF9708D}"/>
              </a:ext>
            </a:extLst>
          </p:cNvPr>
          <p:cNvSpPr/>
          <p:nvPr/>
        </p:nvSpPr>
        <p:spPr>
          <a:xfrm>
            <a:off x="8356600" y="3505200"/>
            <a:ext cx="7696200" cy="541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  A.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An</a:t>
            </a:r>
          </a:p>
          <a:p>
            <a:pPr algn="just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  B.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 Vinh</a:t>
            </a:r>
          </a:p>
          <a:p>
            <a:pPr algn="just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  C.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  D.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</a:t>
            </a:r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337534C2-D055-46F0-6B2F-D301271FEA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2895600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B87CC8-C177-990A-7E9D-02284AC1FEBB}"/>
              </a:ext>
            </a:extLst>
          </p:cNvPr>
          <p:cNvSpPr/>
          <p:nvPr/>
        </p:nvSpPr>
        <p:spPr>
          <a:xfrm>
            <a:off x="8585200" y="3505200"/>
            <a:ext cx="7467600" cy="541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/>
              <a:t>  A. </a:t>
            </a:r>
            <a:r>
              <a:rPr lang="en-US" sz="4400" dirty="0" err="1"/>
              <a:t>Chỉ</a:t>
            </a:r>
            <a:r>
              <a:rPr lang="en-US" sz="4400" dirty="0"/>
              <a:t> </a:t>
            </a:r>
            <a:r>
              <a:rPr lang="en-US" sz="4400" dirty="0" err="1"/>
              <a:t>giáp</a:t>
            </a:r>
            <a:r>
              <a:rPr lang="en-US" sz="4400" dirty="0"/>
              <a:t> </a:t>
            </a:r>
            <a:r>
              <a:rPr lang="en-US" sz="4400" dirty="0" err="1"/>
              <a:t>cửa</a:t>
            </a:r>
            <a:r>
              <a:rPr lang="en-US" sz="4400" dirty="0"/>
              <a:t> </a:t>
            </a:r>
            <a:r>
              <a:rPr lang="en-US" sz="4400" dirty="0" err="1"/>
              <a:t>sông</a:t>
            </a:r>
            <a:r>
              <a:rPr lang="en-US" sz="4400" dirty="0"/>
              <a:t>,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giáp</a:t>
            </a:r>
            <a:r>
              <a:rPr lang="en-US" sz="4400" dirty="0"/>
              <a:t> </a:t>
            </a:r>
            <a:r>
              <a:rPr lang="en-US" sz="4400" dirty="0" err="1"/>
              <a:t>biển</a:t>
            </a:r>
            <a:endParaRPr lang="en-US" sz="4400" dirty="0"/>
          </a:p>
          <a:p>
            <a:r>
              <a:rPr lang="en-US" sz="4400" dirty="0"/>
              <a:t>  B.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giáp</a:t>
            </a:r>
            <a:r>
              <a:rPr lang="en-US" sz="4400" dirty="0"/>
              <a:t> </a:t>
            </a:r>
            <a:r>
              <a:rPr lang="en-US" sz="4400" dirty="0" err="1"/>
              <a:t>biển</a:t>
            </a:r>
            <a:endParaRPr lang="en-US" sz="4400" dirty="0"/>
          </a:p>
          <a:p>
            <a:r>
              <a:rPr lang="en-US" sz="4400" dirty="0"/>
              <a:t>  C.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giáp</a:t>
            </a:r>
            <a:r>
              <a:rPr lang="en-US" sz="4400" dirty="0"/>
              <a:t> </a:t>
            </a:r>
            <a:r>
              <a:rPr lang="en-US" sz="4400" dirty="0" err="1"/>
              <a:t>biển</a:t>
            </a:r>
            <a:endParaRPr lang="en-US" sz="4400" dirty="0"/>
          </a:p>
          <a:p>
            <a:r>
              <a:rPr lang="en-US" sz="4400" dirty="0"/>
              <a:t>  D.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phố</a:t>
            </a:r>
            <a:r>
              <a:rPr lang="en-US" sz="4400" dirty="0"/>
              <a:t> </a:t>
            </a:r>
            <a:r>
              <a:rPr lang="en-US" sz="4400" dirty="0" err="1"/>
              <a:t>nằm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toàn</a:t>
            </a:r>
            <a:r>
              <a:rPr lang="en-US" sz="4400" dirty="0"/>
              <a:t> </a:t>
            </a:r>
            <a:r>
              <a:rPr lang="en-US" sz="4400" dirty="0" err="1"/>
              <a:t>trong</a:t>
            </a:r>
            <a:r>
              <a:rPr lang="en-US" sz="4400" dirty="0"/>
              <a:t> </a:t>
            </a:r>
            <a:r>
              <a:rPr lang="en-US" sz="4400" dirty="0" err="1"/>
              <a:t>nội</a:t>
            </a:r>
            <a:r>
              <a:rPr lang="en-US" sz="4400" dirty="0"/>
              <a:t> </a:t>
            </a:r>
            <a:r>
              <a:rPr lang="en-US" sz="4400" dirty="0" err="1"/>
              <a:t>địa</a:t>
            </a:r>
            <a:endParaRPr lang="en-US" sz="44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8339CBD9-DA7D-630E-B74C-4A33692BF1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5524500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69FAAD-7270-4CC2-1E4B-2EB116FB7162}"/>
              </a:ext>
            </a:extLst>
          </p:cNvPr>
          <p:cNvSpPr/>
          <p:nvPr/>
        </p:nvSpPr>
        <p:spPr>
          <a:xfrm>
            <a:off x="8585200" y="3505200"/>
            <a:ext cx="6858000" cy="541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/>
              <a:t>  </a:t>
            </a:r>
            <a:r>
              <a:rPr lang="en-US" sz="4800" dirty="0" err="1"/>
              <a:t>A.Tỉnh</a:t>
            </a:r>
            <a:r>
              <a:rPr lang="en-US" sz="4800" dirty="0"/>
              <a:t> Hậu Giang</a:t>
            </a:r>
            <a:endParaRPr lang="vi-VN" sz="4800" dirty="0"/>
          </a:p>
          <a:p>
            <a:pPr algn="just"/>
            <a:endParaRPr lang="en-US" sz="4800" dirty="0"/>
          </a:p>
          <a:p>
            <a:pPr algn="just"/>
            <a:r>
              <a:rPr lang="en-US" sz="4800" dirty="0"/>
              <a:t>  </a:t>
            </a:r>
            <a:r>
              <a:rPr lang="en-US" sz="4800" dirty="0" err="1"/>
              <a:t>B.Tỉnh</a:t>
            </a:r>
            <a:r>
              <a:rPr lang="en-US" sz="4800" dirty="0"/>
              <a:t> </a:t>
            </a:r>
            <a:r>
              <a:rPr lang="en-US" sz="4800" dirty="0" err="1"/>
              <a:t>Bạc</a:t>
            </a:r>
            <a:r>
              <a:rPr lang="en-US" sz="4800" dirty="0"/>
              <a:t> </a:t>
            </a:r>
            <a:r>
              <a:rPr lang="en-US" sz="4800" dirty="0" err="1"/>
              <a:t>Liêu</a:t>
            </a:r>
            <a:endParaRPr lang="vi-VN" sz="4800" dirty="0"/>
          </a:p>
          <a:p>
            <a:pPr algn="just"/>
            <a:endParaRPr lang="en-US" sz="4800" dirty="0"/>
          </a:p>
          <a:p>
            <a:pPr algn="just"/>
            <a:r>
              <a:rPr lang="en-US" sz="4800" dirty="0"/>
              <a:t>  </a:t>
            </a:r>
            <a:r>
              <a:rPr lang="en-US" sz="4800" dirty="0" err="1"/>
              <a:t>C.Tỉnh</a:t>
            </a:r>
            <a:r>
              <a:rPr lang="en-US" sz="4800" dirty="0"/>
              <a:t> Kiên Giang</a:t>
            </a:r>
            <a:endParaRPr lang="vi-VN" sz="4800" dirty="0"/>
          </a:p>
          <a:p>
            <a:pPr algn="just"/>
            <a:endParaRPr lang="en-US" sz="4800" dirty="0"/>
          </a:p>
          <a:p>
            <a:pPr algn="just"/>
            <a:r>
              <a:rPr lang="en-US" sz="4800" dirty="0"/>
              <a:t>  </a:t>
            </a:r>
            <a:r>
              <a:rPr lang="en-US" sz="4800" dirty="0" err="1"/>
              <a:t>D.Tỉnh</a:t>
            </a:r>
            <a:r>
              <a:rPr lang="en-US" sz="4800" dirty="0"/>
              <a:t> </a:t>
            </a:r>
            <a:r>
              <a:rPr lang="en-US" sz="4800" dirty="0" err="1"/>
              <a:t>Sóc</a:t>
            </a:r>
            <a:r>
              <a:rPr lang="en-US" sz="4800" dirty="0"/>
              <a:t> </a:t>
            </a:r>
            <a:r>
              <a:rPr lang="en-US" sz="4800" dirty="0" err="1"/>
              <a:t>Trăng</a:t>
            </a:r>
            <a:endParaRPr lang="en-US" sz="48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6A7A1FB9-A4AF-C5B2-5C64-31E71D343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657600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355BA7-5CE2-5FFE-ED89-DA8767D56B2B}"/>
              </a:ext>
            </a:extLst>
          </p:cNvPr>
          <p:cNvSpPr/>
          <p:nvPr/>
        </p:nvSpPr>
        <p:spPr>
          <a:xfrm>
            <a:off x="8151238" y="3695700"/>
            <a:ext cx="6858000" cy="415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/>
              <a:t>  A. 11 </a:t>
            </a:r>
            <a:r>
              <a:rPr lang="en-US" sz="6000" dirty="0" err="1"/>
              <a:t>đơn</a:t>
            </a:r>
            <a:r>
              <a:rPr lang="en-US" sz="6000" dirty="0"/>
              <a:t> </a:t>
            </a:r>
            <a:r>
              <a:rPr lang="en-US" sz="6000" dirty="0" err="1"/>
              <a:t>vị</a:t>
            </a:r>
            <a:r>
              <a:rPr lang="en-US" sz="6000" dirty="0"/>
              <a:t> </a:t>
            </a:r>
            <a:endParaRPr lang="vi-VN" sz="6000" dirty="0"/>
          </a:p>
          <a:p>
            <a:pPr algn="just"/>
            <a:r>
              <a:rPr lang="en-US" sz="6000" dirty="0"/>
              <a:t>  B. 23 </a:t>
            </a:r>
            <a:r>
              <a:rPr lang="en-US" sz="6000" dirty="0" err="1"/>
              <a:t>đơn</a:t>
            </a:r>
            <a:r>
              <a:rPr lang="en-US" sz="6000" dirty="0"/>
              <a:t> </a:t>
            </a:r>
            <a:r>
              <a:rPr lang="en-US" sz="6000" dirty="0" err="1"/>
              <a:t>vị</a:t>
            </a:r>
            <a:endParaRPr lang="en-US" sz="6000" dirty="0"/>
          </a:p>
          <a:p>
            <a:pPr algn="just"/>
            <a:r>
              <a:rPr lang="en-US" sz="6000" dirty="0"/>
              <a:t>  C. 63 </a:t>
            </a:r>
            <a:r>
              <a:rPr lang="en-US" sz="6000" dirty="0" err="1"/>
              <a:t>đơn</a:t>
            </a:r>
            <a:r>
              <a:rPr lang="en-US" sz="6000" dirty="0"/>
              <a:t> </a:t>
            </a:r>
            <a:r>
              <a:rPr lang="en-US" sz="6000" dirty="0" err="1"/>
              <a:t>vị</a:t>
            </a:r>
            <a:endParaRPr lang="en-US" sz="6000" dirty="0"/>
          </a:p>
          <a:p>
            <a:pPr algn="just"/>
            <a:r>
              <a:rPr lang="en-US" sz="6000" dirty="0"/>
              <a:t>  D. 34 </a:t>
            </a:r>
            <a:r>
              <a:rPr lang="en-US" sz="6000" dirty="0" err="1"/>
              <a:t>đơn</a:t>
            </a:r>
            <a:r>
              <a:rPr lang="en-US" sz="6000" dirty="0"/>
              <a:t> </a:t>
            </a:r>
            <a:r>
              <a:rPr lang="en-US" sz="6000" dirty="0" err="1"/>
              <a:t>vị</a:t>
            </a:r>
            <a:endParaRPr lang="en-US" sz="60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6A4AA9C6-DC3A-724B-5150-9A6F69D575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285" y="2895600"/>
            <a:ext cx="48006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4BB1E1-9CCF-A669-0B13-8712FB228B43}"/>
              </a:ext>
            </a:extLst>
          </p:cNvPr>
          <p:cNvSpPr/>
          <p:nvPr/>
        </p:nvSpPr>
        <p:spPr>
          <a:xfrm>
            <a:off x="8280400" y="3810000"/>
            <a:ext cx="7749162" cy="4800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  A. </a:t>
            </a:r>
            <a:r>
              <a:rPr lang="en-US" sz="3600" dirty="0" err="1"/>
              <a:t>Cục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đạc</a:t>
            </a:r>
            <a:r>
              <a:rPr lang="en-US" sz="3600" dirty="0"/>
              <a:t>,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Thông tin </a:t>
            </a:r>
            <a:r>
              <a:rPr lang="en-US" sz="3600" dirty="0" err="1"/>
              <a:t>địa</a:t>
            </a:r>
            <a:r>
              <a:rPr lang="en-US" sz="3600" dirty="0"/>
              <a:t> </a:t>
            </a:r>
            <a:r>
              <a:rPr lang="en-US" sz="3600" dirty="0" err="1"/>
              <a:t>lý</a:t>
            </a:r>
            <a:r>
              <a:rPr lang="en-US" sz="3600" dirty="0"/>
              <a:t> Việt </a:t>
            </a:r>
            <a:r>
              <a:rPr lang="vi-VN" sz="3600" dirty="0"/>
              <a:t>Nam.</a:t>
            </a:r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B. </a:t>
            </a:r>
            <a:r>
              <a:rPr lang="en-US" sz="3600" dirty="0" err="1"/>
              <a:t>Tổng</a:t>
            </a:r>
            <a:r>
              <a:rPr lang="en-US" sz="3600" dirty="0"/>
              <a:t> </a:t>
            </a:r>
            <a:r>
              <a:rPr lang="en-US" sz="3600" dirty="0" err="1"/>
              <a:t>cục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vi-VN" sz="3600" dirty="0"/>
              <a:t>kê.</a:t>
            </a:r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C. </a:t>
            </a:r>
            <a:r>
              <a:rPr lang="en-US" sz="3600" dirty="0" err="1"/>
              <a:t>Bộ</a:t>
            </a:r>
            <a:r>
              <a:rPr lang="en-US" sz="3600" dirty="0"/>
              <a:t> Tài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vi-VN" sz="3600" dirty="0"/>
              <a:t>trường.</a:t>
            </a:r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D.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467C3B26-433E-830E-5704-48EBD88F7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600" y="5215617"/>
            <a:ext cx="3034760" cy="13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D9BF0F-ADC4-38A8-70FF-71E52DD82F50}"/>
              </a:ext>
            </a:extLst>
          </p:cNvPr>
          <p:cNvSpPr/>
          <p:nvPr/>
        </p:nvSpPr>
        <p:spPr>
          <a:xfrm>
            <a:off x="8509000" y="3810000"/>
            <a:ext cx="7239000" cy="415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  A. </a:t>
            </a:r>
            <a:r>
              <a:rPr lang="vi-VN" sz="3600" dirty="0"/>
              <a:t>0</a:t>
            </a:r>
            <a:r>
              <a:rPr lang="en-US" sz="3600" dirty="0"/>
              <a:t>1/</a:t>
            </a:r>
            <a:r>
              <a:rPr lang="vi-VN" sz="3600" dirty="0"/>
              <a:t>0</a:t>
            </a:r>
            <a:r>
              <a:rPr lang="en-US" sz="3600" dirty="0"/>
              <a:t>1/2026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B. </a:t>
            </a:r>
            <a:r>
              <a:rPr lang="vi-VN" sz="3600" dirty="0"/>
              <a:t>0</a:t>
            </a:r>
            <a:r>
              <a:rPr lang="en-US" sz="3600" dirty="0"/>
              <a:t>1/</a:t>
            </a:r>
            <a:r>
              <a:rPr lang="vi-VN" sz="3600" dirty="0"/>
              <a:t>0</a:t>
            </a:r>
            <a:r>
              <a:rPr lang="en-US" sz="3600" dirty="0"/>
              <a:t>5/2025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C. </a:t>
            </a:r>
            <a:r>
              <a:rPr lang="vi-VN" sz="3600" dirty="0"/>
              <a:t>0</a:t>
            </a:r>
            <a:r>
              <a:rPr lang="en-US" sz="3600" dirty="0"/>
              <a:t>1/</a:t>
            </a:r>
            <a:r>
              <a:rPr lang="vi-VN" sz="3600" dirty="0"/>
              <a:t>0</a:t>
            </a:r>
            <a:r>
              <a:rPr lang="en-US" sz="3600" dirty="0"/>
              <a:t>7/2025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D. 12/</a:t>
            </a:r>
            <a:r>
              <a:rPr lang="vi-VN" sz="3600" dirty="0"/>
              <a:t>0</a:t>
            </a:r>
            <a:r>
              <a:rPr lang="en-US" sz="3600" dirty="0"/>
              <a:t>6/2025</a:t>
            </a:r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942D7EEB-F885-19CD-25F5-0A633A1484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3657600"/>
            <a:ext cx="3276600" cy="13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0D3FF6-3A7C-43BD-1375-E0E3C6972D35}"/>
              </a:ext>
            </a:extLst>
          </p:cNvPr>
          <p:cNvSpPr/>
          <p:nvPr/>
        </p:nvSpPr>
        <p:spPr>
          <a:xfrm>
            <a:off x="660400" y="4267200"/>
            <a:ext cx="15240000" cy="415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  A. </a:t>
            </a:r>
            <a:r>
              <a:rPr lang="vi-VN" sz="3200" dirty="0"/>
              <a:t>QUẢNG TRỊ VÀ QUẢNG BÌNH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B. </a:t>
            </a:r>
            <a:r>
              <a:rPr lang="vi-VN" sz="3200" dirty="0"/>
              <a:t>QUẢNG TRỊ VÀ NGHỆ AN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C. </a:t>
            </a:r>
            <a:r>
              <a:rPr lang="vi-VN" sz="3200" dirty="0"/>
              <a:t>QUẢNG TRỊ VÀ TT-HUẾ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D. </a:t>
            </a:r>
            <a:r>
              <a:rPr lang="vi-VN" sz="3200" dirty="0"/>
              <a:t>QUẢNG TRỊ VÀ QUẢNG NAM</a:t>
            </a:r>
            <a:endParaRPr lang="en-US" sz="32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72180338-26B1-9788-F403-1BC7DC1F9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5400" y="699581"/>
            <a:ext cx="3276600" cy="13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55C40C-CF62-70AF-8D44-E43B6C13694A}"/>
              </a:ext>
            </a:extLst>
          </p:cNvPr>
          <p:cNvSpPr/>
          <p:nvPr/>
        </p:nvSpPr>
        <p:spPr>
          <a:xfrm>
            <a:off x="8585200" y="3733800"/>
            <a:ext cx="7086600" cy="4953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/>
              <a:t>  A. 23 </a:t>
            </a:r>
            <a:r>
              <a:rPr lang="en-US" sz="8000" dirty="0" err="1"/>
              <a:t>đơn</a:t>
            </a:r>
            <a:r>
              <a:rPr lang="en-US" sz="8000" dirty="0"/>
              <a:t> </a:t>
            </a:r>
            <a:r>
              <a:rPr lang="en-US" sz="8000" dirty="0" err="1"/>
              <a:t>vị</a:t>
            </a:r>
            <a:endParaRPr lang="en-US" sz="8000" dirty="0"/>
          </a:p>
          <a:p>
            <a:r>
              <a:rPr lang="en-US" sz="8000" dirty="0"/>
              <a:t>  B. 52 </a:t>
            </a:r>
            <a:r>
              <a:rPr lang="en-US" sz="8000" dirty="0" err="1"/>
              <a:t>đơn</a:t>
            </a:r>
            <a:r>
              <a:rPr lang="en-US" sz="8000" dirty="0"/>
              <a:t> </a:t>
            </a:r>
            <a:r>
              <a:rPr lang="en-US" sz="8000" dirty="0" err="1"/>
              <a:t>vị</a:t>
            </a:r>
            <a:endParaRPr lang="en-US" sz="8000" dirty="0"/>
          </a:p>
          <a:p>
            <a:r>
              <a:rPr lang="en-US" sz="8000" dirty="0"/>
              <a:t>  C. 34 </a:t>
            </a:r>
            <a:r>
              <a:rPr lang="en-US" sz="8000" dirty="0" err="1"/>
              <a:t>đơn</a:t>
            </a:r>
            <a:r>
              <a:rPr lang="en-US" sz="8000" dirty="0"/>
              <a:t> </a:t>
            </a:r>
            <a:r>
              <a:rPr lang="en-US" sz="8000" dirty="0" err="1"/>
              <a:t>vị</a:t>
            </a:r>
            <a:endParaRPr lang="en-US" sz="8000" dirty="0"/>
          </a:p>
          <a:p>
            <a:r>
              <a:rPr lang="en-US" sz="8000" dirty="0"/>
              <a:t>  D. 63 </a:t>
            </a:r>
            <a:r>
              <a:rPr lang="en-US" sz="8000" dirty="0" err="1"/>
              <a:t>đơn</a:t>
            </a:r>
            <a:r>
              <a:rPr lang="en-US" sz="8000" dirty="0"/>
              <a:t> </a:t>
            </a:r>
            <a:r>
              <a:rPr lang="en-US" sz="8000" dirty="0" err="1"/>
              <a:t>vị</a:t>
            </a:r>
            <a:endParaRPr lang="en-US" sz="4800" dirty="0"/>
          </a:p>
        </p:txBody>
      </p:sp>
      <p:pic>
        <p:nvPicPr>
          <p:cNvPr id="8" name="Picture 11" descr="Digit 30">
            <a:extLst>
              <a:ext uri="{FF2B5EF4-FFF2-40B4-BE49-F238E27FC236}">
                <a16:creationId xmlns:a16="http://schemas.microsoft.com/office/drawing/2014/main" id="{E4328FA0-88D8-4F8B-8E95-1BA09D130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7239000"/>
            <a:ext cx="2057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C39160-7189-8F95-D9DA-2155188432C4}"/>
              </a:ext>
            </a:extLst>
          </p:cNvPr>
          <p:cNvSpPr/>
          <p:nvPr/>
        </p:nvSpPr>
        <p:spPr>
          <a:xfrm>
            <a:off x="660400" y="4267200"/>
            <a:ext cx="15240000" cy="41529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  A. </a:t>
            </a:r>
            <a:r>
              <a:rPr lang="vi-VN" sz="3200" dirty="0"/>
              <a:t>CẦN THƠ.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B. </a:t>
            </a:r>
            <a:r>
              <a:rPr lang="vi-VN" sz="3200" dirty="0"/>
              <a:t>ĐỒNG THÁP.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C. </a:t>
            </a:r>
            <a:r>
              <a:rPr lang="vi-VN" sz="3200" dirty="0"/>
              <a:t>LONG AN.</a:t>
            </a:r>
          </a:p>
          <a:p>
            <a:pPr algn="just"/>
            <a:endParaRPr lang="en-US" sz="3200" dirty="0"/>
          </a:p>
          <a:p>
            <a:pPr algn="just"/>
            <a:r>
              <a:rPr lang="en-US" sz="3200" dirty="0"/>
              <a:t>  D. </a:t>
            </a:r>
            <a:r>
              <a:rPr lang="vi-VN" sz="3200" dirty="0"/>
              <a:t>KIÊN GIAN.</a:t>
            </a:r>
            <a:endParaRPr lang="en-US" sz="32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9E7A2B0A-D533-D7DA-5D93-208CD35C7F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457200"/>
            <a:ext cx="3276600" cy="134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2636F-ACD1-54B2-A051-8BC83B748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0" y="-6626"/>
            <a:ext cx="2944453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CE182-CEAF-A345-7190-B5D210032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-1524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4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8C2EF4-EED0-2EB1-E056-952BD9954DBF}"/>
              </a:ext>
            </a:extLst>
          </p:cNvPr>
          <p:cNvSpPr/>
          <p:nvPr/>
        </p:nvSpPr>
        <p:spPr>
          <a:xfrm>
            <a:off x="8737600" y="3200400"/>
            <a:ext cx="7086600" cy="4953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  A. </a:t>
            </a:r>
            <a:r>
              <a:rPr lang="en-US" sz="3600" dirty="0" err="1"/>
              <a:t>Sắp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cấp</a:t>
            </a:r>
            <a:endParaRPr lang="en-US" sz="3600" dirty="0"/>
          </a:p>
          <a:p>
            <a:pPr algn="just"/>
            <a:r>
              <a:rPr lang="en-US" sz="3600" dirty="0"/>
              <a:t>  B. </a:t>
            </a:r>
            <a:r>
              <a:rPr lang="en-US" sz="3600" dirty="0" err="1"/>
              <a:t>Tăng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cấp</a:t>
            </a:r>
            <a:r>
              <a:rPr lang="en-US" sz="3600" dirty="0"/>
              <a:t> </a:t>
            </a:r>
            <a:r>
              <a:rPr lang="en-US" sz="3600" dirty="0" err="1"/>
              <a:t>tỉnh</a:t>
            </a:r>
            <a:endParaRPr lang="en-US" sz="3600" dirty="0"/>
          </a:p>
          <a:p>
            <a:pPr algn="just"/>
            <a:r>
              <a:rPr lang="en-US" sz="3600" dirty="0"/>
              <a:t>  C.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trung</a:t>
            </a:r>
            <a:r>
              <a:rPr lang="en-US" sz="3600" dirty="0"/>
              <a:t> </a:t>
            </a:r>
            <a:r>
              <a:rPr lang="en-US" sz="3600" dirty="0" err="1"/>
              <a:t>sáp</a:t>
            </a:r>
            <a:r>
              <a:rPr lang="en-US" sz="3600" dirty="0"/>
              <a:t> </a:t>
            </a:r>
            <a:r>
              <a:rPr lang="en-US" sz="3600" dirty="0" err="1"/>
              <a:t>nhập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tỉnh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núi</a:t>
            </a:r>
            <a:endParaRPr lang="en-US" sz="3600" dirty="0"/>
          </a:p>
          <a:p>
            <a:pPr algn="just"/>
            <a:r>
              <a:rPr lang="en-US" sz="3600" dirty="0"/>
              <a:t>  D. </a:t>
            </a:r>
            <a:r>
              <a:rPr lang="en-US" sz="3600" dirty="0" err="1"/>
              <a:t>Xóa</a:t>
            </a:r>
            <a:r>
              <a:rPr lang="en-US" sz="3600" dirty="0"/>
              <a:t> </a:t>
            </a:r>
            <a:r>
              <a:rPr lang="en-US" sz="3600" dirty="0" err="1"/>
              <a:t>bỏ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toàn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cấp</a:t>
            </a:r>
            <a:r>
              <a:rPr lang="en-US" sz="3600" dirty="0"/>
              <a:t> </a:t>
            </a:r>
            <a:r>
              <a:rPr lang="en-US" sz="3600" dirty="0" err="1"/>
              <a:t>xã</a:t>
            </a:r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123B5AF7-AC04-61C1-36E9-7C0E806261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0" y="38100"/>
            <a:ext cx="2057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8097B-A564-7BA3-B933-88BD7B3B7450}"/>
              </a:ext>
            </a:extLst>
          </p:cNvPr>
          <p:cNvSpPr/>
          <p:nvPr/>
        </p:nvSpPr>
        <p:spPr>
          <a:xfrm>
            <a:off x="8737600" y="3505200"/>
            <a:ext cx="7086600" cy="4953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/>
              <a:t>  A. </a:t>
            </a:r>
            <a:r>
              <a:rPr lang="en-US" sz="4000" dirty="0" err="1"/>
              <a:t>Phú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Thái Nguyên</a:t>
            </a:r>
          </a:p>
          <a:p>
            <a:pPr algn="just"/>
            <a:r>
              <a:rPr lang="en-US" sz="4000" dirty="0"/>
              <a:t>  B. </a:t>
            </a:r>
            <a:r>
              <a:rPr lang="en-US" sz="4000" dirty="0" err="1"/>
              <a:t>Phú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Yên Bái</a:t>
            </a:r>
          </a:p>
          <a:p>
            <a:pPr algn="just"/>
            <a:r>
              <a:rPr lang="en-US" sz="4000" dirty="0"/>
              <a:t>  C. </a:t>
            </a:r>
            <a:r>
              <a:rPr lang="en-US" sz="4000" dirty="0" err="1"/>
              <a:t>Phú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, </a:t>
            </a:r>
            <a:r>
              <a:rPr lang="en-US" sz="4000" dirty="0" err="1"/>
              <a:t>Tuyên</a:t>
            </a:r>
            <a:r>
              <a:rPr lang="en-US" sz="4000" dirty="0"/>
              <a:t> Quang </a:t>
            </a:r>
            <a:r>
              <a:rPr lang="en-US" sz="4000" dirty="0" err="1"/>
              <a:t>và</a:t>
            </a:r>
            <a:r>
              <a:rPr lang="en-US" sz="4000" dirty="0"/>
              <a:t> Hà Giang</a:t>
            </a:r>
          </a:p>
          <a:p>
            <a:pPr algn="just"/>
            <a:r>
              <a:rPr lang="en-US" sz="4000" dirty="0"/>
              <a:t>  D. </a:t>
            </a:r>
            <a:r>
              <a:rPr lang="en-US" sz="4000" dirty="0" err="1"/>
              <a:t>Phú</a:t>
            </a:r>
            <a:r>
              <a:rPr lang="en-US" sz="4000" dirty="0"/>
              <a:t> </a:t>
            </a:r>
            <a:r>
              <a:rPr lang="en-US" sz="4000" dirty="0" err="1"/>
              <a:t>Thọ</a:t>
            </a:r>
            <a:r>
              <a:rPr lang="en-US" sz="4000" dirty="0"/>
              <a:t>, </a:t>
            </a:r>
            <a:r>
              <a:rPr lang="en-US" sz="4000" dirty="0" err="1"/>
              <a:t>Vĩnh</a:t>
            </a:r>
            <a:r>
              <a:rPr lang="en-US" sz="4000" dirty="0"/>
              <a:t> Phúc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Hòa</a:t>
            </a:r>
            <a:r>
              <a:rPr lang="en-US" sz="4000" dirty="0"/>
              <a:t> Bình</a:t>
            </a:r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56FDD461-8955-E586-57E7-C58E1D173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6032500"/>
            <a:ext cx="2057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64FEA4-3243-5BCD-1313-444FF6ACD3B6}"/>
              </a:ext>
            </a:extLst>
          </p:cNvPr>
          <p:cNvSpPr/>
          <p:nvPr/>
        </p:nvSpPr>
        <p:spPr>
          <a:xfrm>
            <a:off x="10795000" y="2819400"/>
            <a:ext cx="5029200" cy="5943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  A.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giáp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endParaRPr lang="en-US" sz="3200" dirty="0"/>
          </a:p>
          <a:p>
            <a:pPr algn="just"/>
            <a:r>
              <a:rPr lang="en-US" sz="3200" dirty="0"/>
              <a:t>  B.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chính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endParaRPr lang="en-US" sz="3200" dirty="0"/>
          </a:p>
          <a:p>
            <a:pPr algn="just"/>
            <a:r>
              <a:rPr lang="en-US" sz="3200" dirty="0"/>
              <a:t>  C.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  <a:p>
            <a:pPr algn="just"/>
            <a:r>
              <a:rPr lang="en-US" sz="3200" dirty="0"/>
              <a:t>  D.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phố</a:t>
            </a:r>
            <a:r>
              <a:rPr lang="en-US" sz="3200" dirty="0"/>
              <a:t> </a:t>
            </a:r>
            <a:r>
              <a:rPr lang="en-US" sz="3200" dirty="0" err="1"/>
              <a:t>trực</a:t>
            </a:r>
            <a:r>
              <a:rPr lang="en-US" sz="3200" dirty="0"/>
              <a:t> </a:t>
            </a:r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ương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3.000 km2</a:t>
            </a:r>
          </a:p>
        </p:txBody>
      </p:sp>
      <p:pic>
        <p:nvPicPr>
          <p:cNvPr id="5" name="Picture 11" descr="Digit 30">
            <a:extLst>
              <a:ext uri="{FF2B5EF4-FFF2-40B4-BE49-F238E27FC236}">
                <a16:creationId xmlns:a16="http://schemas.microsoft.com/office/drawing/2014/main" id="{4E04F5D0-C95E-A5E6-5793-C38D52EC8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0" y="1905000"/>
            <a:ext cx="2057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50C525-80F7-D66A-FAF0-2F8A3EC22F09}"/>
              </a:ext>
            </a:extLst>
          </p:cNvPr>
          <p:cNvSpPr/>
          <p:nvPr/>
        </p:nvSpPr>
        <p:spPr>
          <a:xfrm>
            <a:off x="8128000" y="3810000"/>
            <a:ext cx="7924800" cy="434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  A. Ninh Bình, Thái Bình </a:t>
            </a:r>
            <a:r>
              <a:rPr lang="en-US" sz="3600" dirty="0" err="1"/>
              <a:t>và</a:t>
            </a:r>
            <a:r>
              <a:rPr lang="en-US" sz="3600" dirty="0"/>
              <a:t> Nam Định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B. Ninh Bình, Thanh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Hà Nam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C. Ninh Bình, Nam Định </a:t>
            </a:r>
            <a:r>
              <a:rPr lang="en-US" sz="3600" dirty="0" err="1"/>
              <a:t>và</a:t>
            </a:r>
            <a:r>
              <a:rPr lang="en-US" sz="3600" dirty="0"/>
              <a:t> Hà Nam</a:t>
            </a:r>
            <a:endParaRPr lang="vi-VN" sz="3600" dirty="0"/>
          </a:p>
          <a:p>
            <a:pPr algn="just"/>
            <a:endParaRPr lang="en-US" sz="3600" dirty="0"/>
          </a:p>
          <a:p>
            <a:pPr algn="just"/>
            <a:r>
              <a:rPr lang="en-US" sz="3600" dirty="0"/>
              <a:t>  D. Ninh Bình, </a:t>
            </a:r>
            <a:r>
              <a:rPr lang="en-US" sz="3600" dirty="0" err="1"/>
              <a:t>Hòa</a:t>
            </a:r>
            <a:r>
              <a:rPr lang="en-US" sz="3600" dirty="0"/>
              <a:t> Bình </a:t>
            </a:r>
            <a:r>
              <a:rPr lang="en-US" sz="3600" dirty="0" err="1"/>
              <a:t>và</a:t>
            </a:r>
            <a:r>
              <a:rPr lang="en-US" sz="3600" dirty="0"/>
              <a:t> Nam Định</a:t>
            </a:r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7426B59E-0C6B-DEA7-C785-223B64E08D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200" y="1295400"/>
            <a:ext cx="419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AABF58-8768-B981-04E8-CD46F208436C}"/>
              </a:ext>
            </a:extLst>
          </p:cNvPr>
          <p:cNvSpPr/>
          <p:nvPr/>
        </p:nvSpPr>
        <p:spPr>
          <a:xfrm>
            <a:off x="9956800" y="3200400"/>
            <a:ext cx="6019800" cy="464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4000" dirty="0"/>
          </a:p>
          <a:p>
            <a:pPr algn="just"/>
            <a:r>
              <a:rPr lang="en-US" sz="4000" dirty="0"/>
              <a:t>  A. </a:t>
            </a:r>
            <a:r>
              <a:rPr lang="en-US" sz="4000" dirty="0" err="1"/>
              <a:t>Lào</a:t>
            </a:r>
            <a:r>
              <a:rPr lang="en-US" sz="4000" dirty="0"/>
              <a:t> Cai </a:t>
            </a:r>
            <a:r>
              <a:rPr lang="en-US" sz="4000" dirty="0" err="1"/>
              <a:t>và</a:t>
            </a:r>
            <a:r>
              <a:rPr lang="en-US" sz="4000" dirty="0"/>
              <a:t> Lai Châu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B. </a:t>
            </a:r>
            <a:r>
              <a:rPr lang="en-US" sz="4000" dirty="0" err="1"/>
              <a:t>Lào</a:t>
            </a:r>
            <a:r>
              <a:rPr lang="en-US" sz="4000" dirty="0"/>
              <a:t> Cai </a:t>
            </a:r>
            <a:r>
              <a:rPr lang="en-US" sz="4000" dirty="0" err="1"/>
              <a:t>và</a:t>
            </a:r>
            <a:r>
              <a:rPr lang="en-US" sz="4000" dirty="0"/>
              <a:t> Sơn La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C. </a:t>
            </a:r>
            <a:r>
              <a:rPr lang="en-US" sz="4000" dirty="0" err="1"/>
              <a:t>Lào</a:t>
            </a:r>
            <a:r>
              <a:rPr lang="en-US" sz="4000" dirty="0"/>
              <a:t> Cai </a:t>
            </a:r>
            <a:r>
              <a:rPr lang="en-US" sz="4000" dirty="0" err="1"/>
              <a:t>và</a:t>
            </a:r>
            <a:r>
              <a:rPr lang="en-US" sz="4000" dirty="0"/>
              <a:t> Yên Bái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D. </a:t>
            </a:r>
            <a:r>
              <a:rPr lang="en-US" sz="4000" dirty="0" err="1"/>
              <a:t>Lào</a:t>
            </a:r>
            <a:r>
              <a:rPr lang="en-US" sz="4000" dirty="0"/>
              <a:t> Cai </a:t>
            </a:r>
            <a:r>
              <a:rPr lang="en-US" sz="4000" dirty="0" err="1"/>
              <a:t>và</a:t>
            </a:r>
            <a:r>
              <a:rPr lang="en-US" sz="4000" dirty="0"/>
              <a:t> Hà Giang</a:t>
            </a:r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8F77806C-2544-909E-57A4-2121E4DCC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200" y="5676900"/>
            <a:ext cx="350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AA873C-61A8-25CF-FCBD-E19238477662}"/>
              </a:ext>
            </a:extLst>
          </p:cNvPr>
          <p:cNvSpPr/>
          <p:nvPr/>
        </p:nvSpPr>
        <p:spPr>
          <a:xfrm>
            <a:off x="9652000" y="3657600"/>
            <a:ext cx="6324600" cy="464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4000" dirty="0"/>
          </a:p>
          <a:p>
            <a:pPr algn="just"/>
            <a:r>
              <a:rPr lang="en-US" sz="4000" dirty="0"/>
              <a:t>  A. </a:t>
            </a:r>
            <a:r>
              <a:rPr lang="en-US" sz="4000" dirty="0" err="1"/>
              <a:t>Tỉnh</a:t>
            </a:r>
            <a:r>
              <a:rPr lang="en-US" sz="4000" dirty="0"/>
              <a:t> </a:t>
            </a:r>
            <a:r>
              <a:rPr lang="en-US" sz="4000" dirty="0" err="1"/>
              <a:t>Thừa</a:t>
            </a:r>
            <a:r>
              <a:rPr lang="en-US" sz="4000" dirty="0"/>
              <a:t> Thiên </a:t>
            </a:r>
            <a:r>
              <a:rPr lang="en-US" sz="4000" dirty="0" err="1"/>
              <a:t>Huế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B. </a:t>
            </a:r>
            <a:r>
              <a:rPr lang="en-US" sz="4000" dirty="0" err="1"/>
              <a:t>Tỉnh</a:t>
            </a:r>
            <a:r>
              <a:rPr lang="en-US" sz="4000" dirty="0"/>
              <a:t> Quảng </a:t>
            </a:r>
            <a:r>
              <a:rPr lang="en-US" sz="4000" dirty="0" err="1"/>
              <a:t>Ngãi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C. </a:t>
            </a:r>
            <a:r>
              <a:rPr lang="en-US" sz="4000" dirty="0" err="1"/>
              <a:t>Tỉnh</a:t>
            </a:r>
            <a:r>
              <a:rPr lang="en-US" sz="4000" dirty="0"/>
              <a:t> Quảng Nam</a:t>
            </a:r>
            <a:endParaRPr lang="vi-VN" sz="4000" dirty="0"/>
          </a:p>
          <a:p>
            <a:pPr algn="just"/>
            <a:endParaRPr lang="en-US" sz="4000" dirty="0"/>
          </a:p>
          <a:p>
            <a:pPr algn="just"/>
            <a:r>
              <a:rPr lang="en-US" sz="4000" dirty="0"/>
              <a:t>  D. </a:t>
            </a:r>
            <a:r>
              <a:rPr lang="en-US" sz="4000" dirty="0" err="1"/>
              <a:t>Tỉnh</a:t>
            </a:r>
            <a:r>
              <a:rPr lang="en-US" sz="4000" dirty="0"/>
              <a:t> Bình Định</a:t>
            </a:r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8A4085BD-809C-0E62-716A-4956D79396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457200"/>
            <a:ext cx="3505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47D330-AEAA-3B96-7C4C-60B58565C1EC}"/>
              </a:ext>
            </a:extLst>
          </p:cNvPr>
          <p:cNvSpPr/>
          <p:nvPr/>
        </p:nvSpPr>
        <p:spPr>
          <a:xfrm>
            <a:off x="9956800" y="3657600"/>
            <a:ext cx="6019800" cy="4648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4000" dirty="0"/>
          </a:p>
          <a:p>
            <a:pPr algn="just"/>
            <a:r>
              <a:rPr lang="en-US" sz="4800" dirty="0"/>
              <a:t>  A. </a:t>
            </a:r>
            <a:r>
              <a:rPr lang="en-US" sz="4800" dirty="0" err="1"/>
              <a:t>Tỉnh</a:t>
            </a:r>
            <a:r>
              <a:rPr lang="en-US" sz="4800" dirty="0"/>
              <a:t> Khánh </a:t>
            </a:r>
            <a:r>
              <a:rPr lang="en-US" sz="4800" dirty="0" err="1"/>
              <a:t>Hòa</a:t>
            </a:r>
            <a:endParaRPr lang="en-US" sz="4800" dirty="0"/>
          </a:p>
          <a:p>
            <a:pPr algn="just"/>
            <a:r>
              <a:rPr lang="en-US" sz="4800" dirty="0"/>
              <a:t>  B. </a:t>
            </a:r>
            <a:r>
              <a:rPr lang="en-US" sz="4800" dirty="0" err="1"/>
              <a:t>Tỉnh</a:t>
            </a:r>
            <a:r>
              <a:rPr lang="en-US" sz="4800" dirty="0"/>
              <a:t> </a:t>
            </a:r>
            <a:r>
              <a:rPr lang="en-US" sz="4800" dirty="0" err="1"/>
              <a:t>Phú</a:t>
            </a:r>
            <a:r>
              <a:rPr lang="en-US" sz="4800" dirty="0"/>
              <a:t> Yên</a:t>
            </a:r>
          </a:p>
          <a:p>
            <a:pPr algn="just"/>
            <a:r>
              <a:rPr lang="en-US" sz="4800" dirty="0"/>
              <a:t>  C. </a:t>
            </a:r>
            <a:r>
              <a:rPr lang="en-US" sz="4800" dirty="0" err="1"/>
              <a:t>Tỉnh</a:t>
            </a:r>
            <a:r>
              <a:rPr lang="en-US" sz="4800" dirty="0"/>
              <a:t> Quảng </a:t>
            </a:r>
            <a:r>
              <a:rPr lang="en-US" sz="4800" dirty="0" err="1"/>
              <a:t>Ngãi</a:t>
            </a:r>
            <a:endParaRPr lang="en-US" sz="4800" dirty="0"/>
          </a:p>
          <a:p>
            <a:pPr algn="just"/>
            <a:r>
              <a:rPr lang="en-US" sz="4800" dirty="0"/>
              <a:t>  D. </a:t>
            </a:r>
            <a:r>
              <a:rPr lang="en-US" sz="4800" dirty="0" err="1"/>
              <a:t>Tỉnh</a:t>
            </a:r>
            <a:r>
              <a:rPr lang="en-US" sz="4800" dirty="0"/>
              <a:t> Bình Định</a:t>
            </a:r>
          </a:p>
          <a:p>
            <a:pPr algn="just"/>
            <a:endParaRPr lang="en-US" sz="3600" dirty="0"/>
          </a:p>
        </p:txBody>
      </p:sp>
      <p:pic>
        <p:nvPicPr>
          <p:cNvPr id="4" name="Picture 11" descr="Digit 30">
            <a:extLst>
              <a:ext uri="{FF2B5EF4-FFF2-40B4-BE49-F238E27FC236}">
                <a16:creationId xmlns:a16="http://schemas.microsoft.com/office/drawing/2014/main" id="{62F6EB30-F005-10FD-A8A6-795991D4F7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1524000"/>
            <a:ext cx="259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625</Words>
  <Application>Microsoft Office PowerPoint</Application>
  <PresentationFormat>Custom</PresentationFormat>
  <Paragraphs>112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TIẾN BÙI VĂN</cp:lastModifiedBy>
  <cp:revision>8</cp:revision>
  <dcterms:created xsi:type="dcterms:W3CDTF">2006-08-16T00:00:00Z</dcterms:created>
  <dcterms:modified xsi:type="dcterms:W3CDTF">2026-04-24T03:46:53Z</dcterms:modified>
</cp:coreProperties>
</file>